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152"/>
    <a:srgbClr val="8CA5B4"/>
    <a:srgbClr val="C3C8CC"/>
    <a:srgbClr val="B0B9C1"/>
    <a:srgbClr val="88979D"/>
    <a:srgbClr val="3A5E65"/>
    <a:srgbClr val="C58D76"/>
    <a:srgbClr val="FFCC00"/>
    <a:srgbClr val="FF99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9" autoAdjust="0"/>
    <p:restoredTop sz="94660"/>
  </p:normalViewPr>
  <p:slideViewPr>
    <p:cSldViewPr snapToGrid="0">
      <p:cViewPr>
        <p:scale>
          <a:sx n="75" d="100"/>
          <a:sy n="75" d="100"/>
        </p:scale>
        <p:origin x="1872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76BD-D5C1-47AD-93B6-2B90D7B19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CC7AA-7DDB-439D-9E55-399DCE471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AF639-C358-4B2B-B514-01D18162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C8207-33CA-463A-B48A-28F7C99A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2A945-B256-414D-B766-18DEB0EA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3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40C08-4EFC-4E43-9774-E11F3C2F5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D8E4FF-88DF-42F7-B509-265BE18FC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5EBEB-C286-47F8-B9A9-C1C88DEC1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EEC15-C002-4693-BB78-61C08621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8F107-EA00-45CB-9FF4-565EB37C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CEE998-A1E6-47F3-9F2A-726B9EB7F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EC4986-12DB-4D2D-8A92-F5047467C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364EC-FAC4-4854-BCD5-76D8921CA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67F4E-4F77-4980-9CA2-EEFE999B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FB3C7-B629-440B-802C-C54774F5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9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476A4-207C-4B9E-AB83-3AD8B4C6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FD38-0F69-4B24-9DAB-DEFEA4EC4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0E685-6151-4E2B-94A2-68715DF8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056E2-70B9-4480-A3D4-90B66656F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EE473-D57F-41F0-B08F-0F41B2C83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2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0B61D-9DEF-4BD9-81E5-3A857648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CD2A3-E152-4D81-9102-E1696D3CC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A8DC1-F5A5-4C43-A5BD-7379F1FCD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66D64-270A-4710-9F33-A84AD97A9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C27BC-65BE-4158-85EF-CEBCCA4ED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80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C19E3-BB28-4EB0-89BB-48985EC0A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6AAD2-88B0-40FC-BE3B-0C6D246A4F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614C0-4540-42E8-A88A-E83C16F0D1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F5536-507C-4762-AD9B-32146481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169C9-FF38-4CF7-A0AA-87A68CA3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163A-A5C0-4A6F-B248-257625FD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4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EF3B-FE6D-4378-859B-8DA80A6E3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3C49A-95F2-43A2-8D72-4E241FF06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2508C-5534-4FF6-8ED6-B2328D5DB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90FF9A-EBCE-42B6-86A5-4799AE7E5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3144D-0C0C-4A6C-B5BF-8F9D729BD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ADF549-7184-4880-A298-41E4D69F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E295C2-00D2-4848-A6C8-552007F2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A81BC1-AADF-4CA4-88C4-7CB12AF13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D0D8-2B82-44E5-85AD-DC32F853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F814C-FC5A-4FF6-BD3C-99B6708D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548E5-3DE8-473F-A0C8-E896F700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34A72-96ED-4937-BFB2-91873C6C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9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6063B-61D1-4B01-830E-8C7F546DC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140CF-0C2C-4F4B-97AD-F9E21667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95A47-994D-49D1-B22C-D3FB794AA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0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0C4E0-A972-4AC1-A4C2-B23B901FD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9872D-9D60-4678-84F9-05856916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253B4-485D-4CDF-BE50-E3A8AF5C3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D4CFC-BF10-4454-B043-E3E025821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86973-EF68-49D8-8839-323885092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C5691-E6A2-421A-A6CC-B88BAC78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8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9E16-A998-44FF-B7A8-126D1C1C3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B503A-6D7A-4E82-A6C4-8BE7C1FE1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F111C-4784-44C5-AFE3-B408E9CC9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53ABF1-15DA-4803-9E71-D3455DEA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AF524-EF3A-4864-982B-CBCA5E756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794EA-9D46-40D6-AA94-129AC71B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50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C778E-193B-40C9-B283-8D082B703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9AD75-DAF0-4214-A0CA-9CC73F76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3B977-3C8A-4AD0-87EA-0EC895B65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FADCB-D2C5-47DA-9758-15F45DF11B5E}" type="datetimeFigureOut">
              <a:rPr lang="en-US" smtClean="0"/>
              <a:t>3/18/2021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F851-2D65-4443-87DC-2889692AF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97BA1-6307-45B7-AFFD-DBBB831E7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3A45B-7B39-4173-8C66-BAE964210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4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on a boat&#10;&#10;Description automatically generated with medium confidence">
            <a:extLst>
              <a:ext uri="{FF2B5EF4-FFF2-40B4-BE49-F238E27FC236}">
                <a16:creationId xmlns:a16="http://schemas.microsoft.com/office/drawing/2014/main" id="{265BA5E2-34BF-4E48-8E6E-58368BD91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 r="1" b="7165"/>
          <a:stretch/>
        </p:blipFill>
        <p:spPr>
          <a:xfrm>
            <a:off x="213360" y="10"/>
            <a:ext cx="11978640" cy="6857990"/>
          </a:xfrm>
          <a:custGeom>
            <a:avLst/>
            <a:gdLst/>
            <a:ahLst/>
            <a:cxnLst/>
            <a:rect l="l" t="t" r="r" b="b"/>
            <a:pathLst>
              <a:path w="11841276" h="6858000">
                <a:moveTo>
                  <a:pt x="0" y="0"/>
                </a:moveTo>
                <a:lnTo>
                  <a:pt x="11841276" y="0"/>
                </a:lnTo>
                <a:lnTo>
                  <a:pt x="11841276" y="6858000"/>
                </a:lnTo>
                <a:lnTo>
                  <a:pt x="3176154" y="6858000"/>
                </a:lnTo>
                <a:close/>
              </a:path>
            </a:pathLst>
          </a:cu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8CA0C41-9332-42E9-BF4A-5DB3363BE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6C59A1-EDF0-45D3-BDDC-EC213D0AE41D}"/>
              </a:ext>
            </a:extLst>
          </p:cNvPr>
          <p:cNvSpPr txBox="1"/>
          <p:nvPr/>
        </p:nvSpPr>
        <p:spPr>
          <a:xfrm>
            <a:off x="213360" y="5288579"/>
            <a:ext cx="60981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88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แรงงานประมง</a:t>
            </a:r>
            <a:endParaRPr lang="en-US" sz="8800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94678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on a boat&#10;&#10;Description automatically generated with medium confidence">
            <a:extLst>
              <a:ext uri="{FF2B5EF4-FFF2-40B4-BE49-F238E27FC236}">
                <a16:creationId xmlns:a16="http://schemas.microsoft.com/office/drawing/2014/main" id="{42DD9F1B-E981-4D17-9CF2-8FEB5DD7D6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" r="1" b="5720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F8BD83-A151-40AD-9E65-A48EBE6FA41A}"/>
              </a:ext>
            </a:extLst>
          </p:cNvPr>
          <p:cNvSpPr txBox="1"/>
          <p:nvPr/>
        </p:nvSpPr>
        <p:spPr>
          <a:xfrm>
            <a:off x="1688541" y="622300"/>
            <a:ext cx="9834744" cy="530914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th-TH" sz="115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การ</a:t>
            </a:r>
            <a:r>
              <a:rPr lang="th-TH" sz="11500" dirty="0">
                <a:solidFill>
                  <a:srgbClr val="FFC00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แก้ปัญหา</a:t>
            </a:r>
          </a:p>
          <a:p>
            <a:endParaRPr lang="th-TH" sz="3200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  <a:p>
            <a:pPr marL="1143000" indent="-1143000">
              <a:buFontTx/>
              <a:buChar char="-"/>
            </a:pPr>
            <a:r>
              <a:rPr lang="th-TH" sz="48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การออกกฎหมาย</a:t>
            </a:r>
          </a:p>
          <a:p>
            <a:pPr marL="1143000" indent="-1143000">
              <a:buFontTx/>
              <a:buChar char="-"/>
            </a:pPr>
            <a:r>
              <a:rPr lang="th-TH" sz="48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การไม่สนับสนุนบริษัทที่</a:t>
            </a:r>
            <a:r>
              <a:rPr lang="th-TH" sz="4800" dirty="0">
                <a:solidFill>
                  <a:srgbClr val="FF0000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ผิดกฎหมาย</a:t>
            </a:r>
          </a:p>
          <a:p>
            <a:pPr marL="1143000" indent="-1143000">
              <a:buFontTx/>
              <a:buChar char="-"/>
            </a:pPr>
            <a:endParaRPr lang="th-TH" sz="4800" dirty="0">
              <a:solidFill>
                <a:srgbClr val="FF0000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  <a:p>
            <a:r>
              <a:rPr lang="en-US" sz="4800" dirty="0">
                <a:solidFill>
                  <a:schemeClr val="bg1"/>
                </a:solidFill>
                <a:latin typeface="Bauhaus 93" panose="04030905020B02020C02" pitchFamily="82" charset="0"/>
                <a:cs typeface="Cloud" panose="02000000000000000000" pitchFamily="50" charset="-34"/>
              </a:rPr>
              <a:t>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0539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rocket taking off from a launch pad&#10;&#10;Description automatically generated with low confidence">
            <a:extLst>
              <a:ext uri="{FF2B5EF4-FFF2-40B4-BE49-F238E27FC236}">
                <a16:creationId xmlns:a16="http://schemas.microsoft.com/office/drawing/2014/main" id="{BB78ED9B-E6FB-4EEF-81A3-3286526A1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D4701-606F-48E5-9D0D-BFB73E3CA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575" y="755650"/>
            <a:ext cx="2855011" cy="209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558AB1-0F83-4186-8EB2-95EC590B252D}"/>
              </a:ext>
            </a:extLst>
          </p:cNvPr>
          <p:cNvSpPr txBox="1"/>
          <p:nvPr/>
        </p:nvSpPr>
        <p:spPr>
          <a:xfrm>
            <a:off x="203782" y="238935"/>
            <a:ext cx="6744154" cy="132343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CCCCFF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M</a:t>
            </a:r>
            <a:r>
              <a:rPr lang="en-US" sz="8000" dirty="0">
                <a:solidFill>
                  <a:srgbClr val="C1FFF3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o</a:t>
            </a:r>
            <a:r>
              <a:rPr lang="en-US" sz="8000" dirty="0">
                <a:solidFill>
                  <a:srgbClr val="F9DAFE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o</a:t>
            </a:r>
            <a:r>
              <a:rPr lang="en-US" sz="8000" dirty="0">
                <a:solidFill>
                  <a:srgbClr val="FFD1D1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d</a:t>
            </a:r>
            <a:r>
              <a:rPr lang="en-US" sz="8000" dirty="0">
                <a:latin typeface="Baloo" panose="03080902040302020200" pitchFamily="66" charset="0"/>
                <a:cs typeface="Baloo" panose="03080902040302020200" pitchFamily="66" charset="0"/>
              </a:rPr>
              <a:t> </a:t>
            </a:r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Baloo" panose="03080902040302020200" pitchFamily="66" charset="0"/>
                <a:cs typeface="Baloo" panose="03080902040302020200" pitchFamily="66" charset="0"/>
              </a:rPr>
              <a:t>&amp;</a:t>
            </a:r>
            <a:r>
              <a:rPr lang="en-US" sz="8000" dirty="0">
                <a:latin typeface="Baloo" panose="03080902040302020200" pitchFamily="66" charset="0"/>
                <a:cs typeface="Baloo" panose="03080902040302020200" pitchFamily="66" charset="0"/>
              </a:rPr>
              <a:t> </a:t>
            </a:r>
            <a:r>
              <a:rPr lang="en-US" sz="8000" dirty="0">
                <a:solidFill>
                  <a:srgbClr val="EBEDCB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T</a:t>
            </a:r>
            <a:r>
              <a:rPr lang="en-US" sz="8000" dirty="0">
                <a:solidFill>
                  <a:srgbClr val="DAFCCC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o</a:t>
            </a:r>
            <a:r>
              <a:rPr lang="en-US" sz="8000" dirty="0">
                <a:solidFill>
                  <a:srgbClr val="DCF4FC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n</a:t>
            </a:r>
            <a:r>
              <a:rPr lang="en-US" sz="8000" dirty="0">
                <a:solidFill>
                  <a:srgbClr val="CCCCFF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e</a:t>
            </a:r>
            <a:r>
              <a:rPr lang="en-US" sz="8000" dirty="0">
                <a:solidFill>
                  <a:srgbClr val="FFD1D1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C8BE54-6587-4AD1-ABCB-2E60E657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426" y="1646436"/>
            <a:ext cx="3247510" cy="2415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FA7BB1-429A-4730-9D42-FFF78729C9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823" y="2560445"/>
            <a:ext cx="2819374" cy="209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78D94D-992C-432F-B52D-26D44D266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33" y="2801751"/>
            <a:ext cx="3433248" cy="2575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CDC778-FFBD-49F5-B85D-65087CF04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8752" y="4328534"/>
            <a:ext cx="2794495" cy="2098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DCE40C-B6C6-4230-A9D0-24A293442F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5378" y="4107334"/>
            <a:ext cx="3093841" cy="2319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49779A-45CE-40FD-8399-99C9C119A93D}"/>
              </a:ext>
            </a:extLst>
          </p:cNvPr>
          <p:cNvSpPr txBox="1"/>
          <p:nvPr/>
        </p:nvSpPr>
        <p:spPr>
          <a:xfrm>
            <a:off x="9631890" y="6488523"/>
            <a:ext cx="261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Brush Script MT" panose="03060802040406070304" pitchFamily="66" charset="0"/>
              </a:rPr>
              <a:t>Inspiration : https://www.halo-lab.com/</a:t>
            </a:r>
          </a:p>
        </p:txBody>
      </p:sp>
    </p:spTree>
    <p:extLst>
      <p:ext uri="{BB962C8B-B14F-4D97-AF65-F5344CB8AC3E}">
        <p14:creationId xmlns:p14="http://schemas.microsoft.com/office/powerpoint/2010/main" val="2873419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aircraft&#10;&#10;Description automatically generated">
            <a:extLst>
              <a:ext uri="{FF2B5EF4-FFF2-40B4-BE49-F238E27FC236}">
                <a16:creationId xmlns:a16="http://schemas.microsoft.com/office/drawing/2014/main" id="{EE225E16-A08D-4315-9D60-D80A8C5571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025" y="0"/>
            <a:ext cx="13716000" cy="6858000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E91B84-8FC6-4775-8EDC-76B9653E4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176" y="162657"/>
            <a:ext cx="4305731" cy="2153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6D0B10D-6631-4C3F-B4EE-D5C468529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404" y="603579"/>
            <a:ext cx="3868524" cy="2216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1D73FE-BBA9-45DC-B29C-AA1AB35C5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289" y="1489787"/>
            <a:ext cx="3868524" cy="2214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20897B-A69C-4B6A-B034-4A9D6A3A3D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58" y="3160465"/>
            <a:ext cx="4305731" cy="1944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16A4AB4E-9956-4FE9-8551-90C0F4596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" y="4584243"/>
            <a:ext cx="4054006" cy="2044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F1F0F76A-38D5-453C-BCF7-6B91F6942C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725" y="5445705"/>
            <a:ext cx="2380500" cy="1200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54E149-692A-4B9E-ABEC-F480C7F945B2}"/>
              </a:ext>
            </a:extLst>
          </p:cNvPr>
          <p:cNvSpPr txBox="1"/>
          <p:nvPr/>
        </p:nvSpPr>
        <p:spPr>
          <a:xfrm>
            <a:off x="7926754" y="5750004"/>
            <a:ext cx="5208221" cy="11079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tx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Game design</a:t>
            </a:r>
          </a:p>
        </p:txBody>
      </p:sp>
    </p:spTree>
    <p:extLst>
      <p:ext uri="{BB962C8B-B14F-4D97-AF65-F5344CB8AC3E}">
        <p14:creationId xmlns:p14="http://schemas.microsoft.com/office/powerpoint/2010/main" val="3337680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some leaves&#10;&#10;Description automatically generated with medium confidence">
            <a:extLst>
              <a:ext uri="{FF2B5EF4-FFF2-40B4-BE49-F238E27FC236}">
                <a16:creationId xmlns:a16="http://schemas.microsoft.com/office/drawing/2014/main" id="{EA5E0A75-3B14-45D8-B075-AA1D613A8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B37123-CB04-4B02-B403-AEC9D5742A29}"/>
              </a:ext>
            </a:extLst>
          </p:cNvPr>
          <p:cNvSpPr txBox="1"/>
          <p:nvPr/>
        </p:nvSpPr>
        <p:spPr>
          <a:xfrm>
            <a:off x="2476031" y="2907907"/>
            <a:ext cx="74113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LANDING PAGE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BDBA4C-5D55-4FCB-9062-34ECEFE57AA8}"/>
              </a:ext>
            </a:extLst>
          </p:cNvPr>
          <p:cNvSpPr txBox="1"/>
          <p:nvPr/>
        </p:nvSpPr>
        <p:spPr>
          <a:xfrm>
            <a:off x="2390306" y="2816618"/>
            <a:ext cx="74113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LANDING PAGE</a:t>
            </a:r>
          </a:p>
        </p:txBody>
      </p:sp>
    </p:spTree>
    <p:extLst>
      <p:ext uri="{BB962C8B-B14F-4D97-AF65-F5344CB8AC3E}">
        <p14:creationId xmlns:p14="http://schemas.microsoft.com/office/powerpoint/2010/main" val="3667379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09CA3EF-8695-4179-AA64-FB3306AF0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6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E5CA002-FD0F-40B9-A637-B74EAB4D8992}"/>
              </a:ext>
            </a:extLst>
          </p:cNvPr>
          <p:cNvSpPr txBox="1"/>
          <p:nvPr/>
        </p:nvSpPr>
        <p:spPr>
          <a:xfrm>
            <a:off x="641082" y="474345"/>
            <a:ext cx="67518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S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E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C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T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I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O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A18E2-9A1A-4688-B5E8-24DB9B0BE55A}"/>
              </a:ext>
            </a:extLst>
          </p:cNvPr>
          <p:cNvSpPr txBox="1"/>
          <p:nvPr/>
        </p:nvSpPr>
        <p:spPr>
          <a:xfrm>
            <a:off x="1737975" y="5109029"/>
            <a:ext cx="15376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CFB5C9-8447-4937-90DB-DF01D6C19A10}"/>
              </a:ext>
            </a:extLst>
          </p:cNvPr>
          <p:cNvSpPr txBox="1"/>
          <p:nvPr/>
        </p:nvSpPr>
        <p:spPr>
          <a:xfrm>
            <a:off x="5556827" y="1859339"/>
            <a:ext cx="65777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dirty="0">
                <a:solidFill>
                  <a:schemeClr val="tx2">
                    <a:lumMod val="7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คำนำ</a:t>
            </a:r>
          </a:p>
          <a:p>
            <a:r>
              <a:rPr lang="th-TH" sz="6600" dirty="0">
                <a:solidFill>
                  <a:schemeClr val="tx2">
                    <a:lumMod val="7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คำกล่าวสั้นๆเพิ่มความน่าสนใจ</a:t>
            </a:r>
            <a:endParaRPr lang="en-US" sz="6600" dirty="0">
              <a:solidFill>
                <a:schemeClr val="tx2">
                  <a:lumMod val="75000"/>
                </a:schemeClr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8483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491A80E4-1C7D-40FB-8DE1-7EDE2DB94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76082-F855-4312-A7BB-FD772B592A15}"/>
              </a:ext>
            </a:extLst>
          </p:cNvPr>
          <p:cNvSpPr txBox="1"/>
          <p:nvPr/>
        </p:nvSpPr>
        <p:spPr>
          <a:xfrm>
            <a:off x="510453" y="474345"/>
            <a:ext cx="67518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S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E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C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T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I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O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244A4D-B631-411F-8D96-4346DBB80F14}"/>
              </a:ext>
            </a:extLst>
          </p:cNvPr>
          <p:cNvSpPr txBox="1"/>
          <p:nvPr/>
        </p:nvSpPr>
        <p:spPr>
          <a:xfrm>
            <a:off x="1696071" y="5140306"/>
            <a:ext cx="15376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A2BF9-82F4-4D50-9D78-47273FDF0980}"/>
              </a:ext>
            </a:extLst>
          </p:cNvPr>
          <p:cNvSpPr txBox="1"/>
          <p:nvPr/>
        </p:nvSpPr>
        <p:spPr>
          <a:xfrm>
            <a:off x="4595759" y="1859339"/>
            <a:ext cx="65777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dirty="0">
                <a:solidFill>
                  <a:srgbClr val="205152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ปัญหา</a:t>
            </a:r>
          </a:p>
          <a:p>
            <a:r>
              <a:rPr lang="th-TH" sz="6600" dirty="0">
                <a:solidFill>
                  <a:srgbClr val="205152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ทำไมเราต้องทำ</a:t>
            </a:r>
          </a:p>
          <a:p>
            <a:r>
              <a:rPr lang="th-TH" sz="6600" dirty="0">
                <a:solidFill>
                  <a:srgbClr val="205152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แล้วเราทำเพื่อใคร</a:t>
            </a:r>
            <a:endParaRPr lang="en-US" sz="6600" dirty="0">
              <a:solidFill>
                <a:srgbClr val="205152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49721-BA91-4651-933D-3996BE1A75D5}"/>
              </a:ext>
            </a:extLst>
          </p:cNvPr>
          <p:cNvSpPr txBox="1"/>
          <p:nvPr/>
        </p:nvSpPr>
        <p:spPr>
          <a:xfrm>
            <a:off x="9742337" y="997565"/>
            <a:ext cx="2412840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36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1FCF284-2C50-4B6B-834F-D9478730C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57" r="-1" b="247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E59CC-7A7C-40DB-ADBE-C9390A9848FB}"/>
              </a:ext>
            </a:extLst>
          </p:cNvPr>
          <p:cNvSpPr txBox="1"/>
          <p:nvPr/>
        </p:nvSpPr>
        <p:spPr>
          <a:xfrm>
            <a:off x="467159" y="472440"/>
            <a:ext cx="67518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S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E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C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T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I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O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23B2F-8D57-4353-94D5-27131E4CBBD4}"/>
              </a:ext>
            </a:extLst>
          </p:cNvPr>
          <p:cNvSpPr txBox="1"/>
          <p:nvPr/>
        </p:nvSpPr>
        <p:spPr>
          <a:xfrm>
            <a:off x="1585154" y="5140306"/>
            <a:ext cx="15376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B8DED7-5009-4D00-AE5B-EE286BD81386}"/>
              </a:ext>
            </a:extLst>
          </p:cNvPr>
          <p:cNvSpPr txBox="1"/>
          <p:nvPr/>
        </p:nvSpPr>
        <p:spPr>
          <a:xfrm>
            <a:off x="4521453" y="2365266"/>
            <a:ext cx="65777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Case </a:t>
            </a:r>
            <a:r>
              <a:rPr lang="th-TH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ตัวอย่างของ</a:t>
            </a:r>
          </a:p>
          <a:p>
            <a:r>
              <a:rPr lang="th-TH" sz="6600" dirty="0">
                <a:solidFill>
                  <a:schemeClr val="tx1">
                    <a:lumMod val="95000"/>
                    <a:lumOff val="5000"/>
                  </a:schemeClr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ปัญหาหลักๆที่สำคัญ</a:t>
            </a:r>
            <a:endParaRPr lang="en-US" sz="6600" dirty="0">
              <a:solidFill>
                <a:schemeClr val="tx1">
                  <a:lumMod val="95000"/>
                  <a:lumOff val="5000"/>
                </a:schemeClr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31E77-4290-4986-8347-5C604F435619}"/>
              </a:ext>
            </a:extLst>
          </p:cNvPr>
          <p:cNvSpPr txBox="1"/>
          <p:nvPr/>
        </p:nvSpPr>
        <p:spPr>
          <a:xfrm>
            <a:off x="510453" y="474345"/>
            <a:ext cx="67518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S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E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C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T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I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O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91ED4-020C-4006-A554-7396E3D9CF3A}"/>
              </a:ext>
            </a:extLst>
          </p:cNvPr>
          <p:cNvSpPr txBox="1"/>
          <p:nvPr/>
        </p:nvSpPr>
        <p:spPr>
          <a:xfrm>
            <a:off x="1696071" y="5140306"/>
            <a:ext cx="15376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Cloud" panose="02000000000000000000" pitchFamily="50" charset="-34"/>
                <a:cs typeface="Cloud" panose="02000000000000000000" pitchFamily="50" charset="-34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57401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B2F99-1844-4A87-8EED-20F4AACBF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BBE40-7DA7-4718-AF65-99BF0C675C45}"/>
              </a:ext>
            </a:extLst>
          </p:cNvPr>
          <p:cNvSpPr txBox="1"/>
          <p:nvPr/>
        </p:nvSpPr>
        <p:spPr>
          <a:xfrm>
            <a:off x="641082" y="474345"/>
            <a:ext cx="67518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S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E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C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T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I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O</a:t>
            </a:r>
          </a:p>
          <a:p>
            <a:r>
              <a:rPr lang="en-US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6B111B-A42A-4AB2-940E-18D84F3EED24}"/>
              </a:ext>
            </a:extLst>
          </p:cNvPr>
          <p:cNvSpPr txBox="1"/>
          <p:nvPr/>
        </p:nvSpPr>
        <p:spPr>
          <a:xfrm>
            <a:off x="1737975" y="5109029"/>
            <a:ext cx="15376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2EDA4F-8044-427B-9232-58400952C583}"/>
              </a:ext>
            </a:extLst>
          </p:cNvPr>
          <p:cNvSpPr txBox="1"/>
          <p:nvPr/>
        </p:nvSpPr>
        <p:spPr>
          <a:xfrm>
            <a:off x="4521453" y="2365266"/>
            <a:ext cx="65777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แนวทางการแก้ปัญหา</a:t>
            </a:r>
            <a:endParaRPr lang="en-US" sz="6600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64559C86-947E-4756-A72A-341664D6D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292" y="3568700"/>
            <a:ext cx="641008" cy="6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8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plant, coelenterate, colorful, decorated&#10;&#10;Description automatically generated">
            <a:extLst>
              <a:ext uri="{FF2B5EF4-FFF2-40B4-BE49-F238E27FC236}">
                <a16:creationId xmlns:a16="http://schemas.microsoft.com/office/drawing/2014/main" id="{9CC412FB-8B9E-4F48-B715-00D648299F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 r="-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EC5A3-AA8A-48CF-A548-4140F97D81FA}"/>
              </a:ext>
            </a:extLst>
          </p:cNvPr>
          <p:cNvSpPr txBox="1"/>
          <p:nvPr/>
        </p:nvSpPr>
        <p:spPr>
          <a:xfrm>
            <a:off x="510453" y="474345"/>
            <a:ext cx="67518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S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E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C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T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I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O</a:t>
            </a:r>
          </a:p>
          <a:p>
            <a:r>
              <a:rPr lang="en-US" sz="5400" dirty="0">
                <a:latin typeface="Cloud" panose="02000000000000000000" pitchFamily="50" charset="-34"/>
                <a:cs typeface="Cloud" panose="02000000000000000000" pitchFamily="50" charset="-34"/>
              </a:rPr>
              <a:t>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AFB7DB-4154-4888-9986-DF8245338BE5}"/>
              </a:ext>
            </a:extLst>
          </p:cNvPr>
          <p:cNvSpPr txBox="1"/>
          <p:nvPr/>
        </p:nvSpPr>
        <p:spPr>
          <a:xfrm>
            <a:off x="1696071" y="5140306"/>
            <a:ext cx="15376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latin typeface="Cloud" panose="02000000000000000000" pitchFamily="50" charset="-34"/>
                <a:cs typeface="Cloud" panose="02000000000000000000" pitchFamily="50" charset="-34"/>
              </a:rPr>
              <a:t>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5A555-A8B9-40EC-90AD-9EF967C474C2}"/>
              </a:ext>
            </a:extLst>
          </p:cNvPr>
          <p:cNvSpPr txBox="1"/>
          <p:nvPr/>
        </p:nvSpPr>
        <p:spPr>
          <a:xfrm>
            <a:off x="2691571" y="2967096"/>
            <a:ext cx="9907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dirty="0">
                <a:latin typeface="Cloud" panose="02000000000000000000" pitchFamily="50" charset="-34"/>
                <a:cs typeface="Cloud" panose="02000000000000000000" pitchFamily="50" charset="-34"/>
              </a:rPr>
              <a:t>การแชร์ข้อมูล</a:t>
            </a:r>
            <a:r>
              <a:rPr lang="th-TH" sz="54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และกระจายข่าวสาร</a:t>
            </a:r>
            <a:endParaRPr lang="en-US" sz="5400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88043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B9157EBD-E0B9-44A3-8CAE-798727538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2" r="4988" b="1"/>
          <a:stretch/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4D75F-5AB6-4696-A4DB-5DD451D87F6B}"/>
              </a:ext>
            </a:extLst>
          </p:cNvPr>
          <p:cNvSpPr txBox="1"/>
          <p:nvPr/>
        </p:nvSpPr>
        <p:spPr>
          <a:xfrm>
            <a:off x="3672667" y="2955261"/>
            <a:ext cx="54328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เนื้อหาที่เกี่ยวข้อง</a:t>
            </a:r>
            <a:endParaRPr lang="en-US" sz="6600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022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group of people in a market&#10;&#10;Description automatically generated with low confidence">
            <a:extLst>
              <a:ext uri="{FF2B5EF4-FFF2-40B4-BE49-F238E27FC236}">
                <a16:creationId xmlns:a16="http://schemas.microsoft.com/office/drawing/2014/main" id="{6B5E65A0-BDF9-4031-8A26-4F85678B9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7" r="25246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F34C90-90A1-43A5-9655-AA49F86EB714}"/>
              </a:ext>
            </a:extLst>
          </p:cNvPr>
          <p:cNvSpPr txBox="1"/>
          <p:nvPr/>
        </p:nvSpPr>
        <p:spPr>
          <a:xfrm>
            <a:off x="698500" y="609600"/>
            <a:ext cx="542007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96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ปัญหา</a:t>
            </a:r>
          </a:p>
          <a:p>
            <a:endParaRPr lang="th-TH" sz="3200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  <a:p>
            <a:pPr marL="1143000" indent="-1143000">
              <a:buFontTx/>
              <a:buChar char="-"/>
            </a:pPr>
            <a:r>
              <a:rPr lang="th-TH" sz="48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สิทธิ</a:t>
            </a:r>
          </a:p>
          <a:p>
            <a:pPr marL="1143000" indent="-1143000">
              <a:buFontTx/>
              <a:buChar char="-"/>
            </a:pPr>
            <a:r>
              <a:rPr lang="th-TH" sz="48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ความเป็นอยู่</a:t>
            </a:r>
          </a:p>
          <a:p>
            <a:pPr marL="1143000" indent="-1143000">
              <a:buFontTx/>
              <a:buChar char="-"/>
            </a:pPr>
            <a:r>
              <a:rPr lang="th-TH" sz="4800" dirty="0">
                <a:solidFill>
                  <a:schemeClr val="bg1"/>
                </a:solidFill>
                <a:latin typeface="Cloud" panose="02000000000000000000" pitchFamily="50" charset="-34"/>
                <a:cs typeface="Cloud" panose="02000000000000000000" pitchFamily="50" charset="-34"/>
              </a:rPr>
              <a:t>ประมงผิดกฎหมาย</a:t>
            </a:r>
            <a:endParaRPr lang="en-US" sz="4800" dirty="0">
              <a:solidFill>
                <a:schemeClr val="bg1"/>
              </a:solidFill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60736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127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Baloo</vt:lpstr>
      <vt:lpstr>Bauhaus 93</vt:lpstr>
      <vt:lpstr>Brush Script MT</vt:lpstr>
      <vt:lpstr>Calibri</vt:lpstr>
      <vt:lpstr>Calibri Light</vt:lpstr>
      <vt:lpstr>Cloud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THANAWAT JANTAWONG</dc:creator>
  <cp:lastModifiedBy>THANAWAT JANTAWONG</cp:lastModifiedBy>
  <cp:revision>12</cp:revision>
  <dcterms:created xsi:type="dcterms:W3CDTF">2021-03-18T12:57:02Z</dcterms:created>
  <dcterms:modified xsi:type="dcterms:W3CDTF">2021-03-19T02:09:08Z</dcterms:modified>
</cp:coreProperties>
</file>